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 id="259" r:id="rId4"/>
    <p:sldId id="260" r:id="rId5"/>
    <p:sldId id="261" r:id="rId6"/>
    <p:sldId id="263" r:id="rId7"/>
    <p:sldId id="262" r:id="rId8"/>
    <p:sldId id="264" r:id="rId9"/>
    <p:sldId id="265" r:id="rId10"/>
    <p:sldId id="266" r:id="rId11"/>
    <p:sldId id="267" r:id="rId12"/>
    <p:sldId id="268" r:id="rId13"/>
    <p:sldId id="269" r:id="rId14"/>
    <p:sldId id="270" r:id="rId15"/>
    <p:sldId id="271" r:id="rId16"/>
  </p:sldIdLst>
  <p:sldSz cx="12192000" cy="6858000"/>
  <p:notesSz cx="6858000" cy="9144000"/>
  <p:custShowLst>
    <p:custShow name="Custom Show 1" id="0">
      <p:sldLst>
        <p:sld r:id="rId2"/>
        <p:sld r:id="rId3"/>
        <p:sld r:id="rId4"/>
      </p:sldLst>
    </p:custShow>
  </p:custShowLst>
  <p:defaultTextStyle>
    <a:defPPr>
      <a:defRPr lang="en-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5230"/>
  </p:normalViewPr>
  <p:slideViewPr>
    <p:cSldViewPr snapToGrid="0" snapToObjects="1">
      <p:cViewPr varScale="1">
        <p:scale>
          <a:sx n="92" d="100"/>
          <a:sy n="92" d="100"/>
        </p:scale>
        <p:origin x="78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231BC-2818-A35C-5AC8-216A2A90EC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JO"/>
          </a:p>
        </p:txBody>
      </p:sp>
      <p:sp>
        <p:nvSpPr>
          <p:cNvPr id="3" name="Subtitle 2">
            <a:extLst>
              <a:ext uri="{FF2B5EF4-FFF2-40B4-BE49-F238E27FC236}">
                <a16:creationId xmlns:a16="http://schemas.microsoft.com/office/drawing/2014/main" id="{A80BD0F2-8394-B5F1-B43D-7F91716017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JO"/>
          </a:p>
        </p:txBody>
      </p:sp>
      <p:sp>
        <p:nvSpPr>
          <p:cNvPr id="4" name="Date Placeholder 3">
            <a:extLst>
              <a:ext uri="{FF2B5EF4-FFF2-40B4-BE49-F238E27FC236}">
                <a16:creationId xmlns:a16="http://schemas.microsoft.com/office/drawing/2014/main" id="{19396286-2806-6162-B430-FF40BBF649D2}"/>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5" name="Footer Placeholder 4">
            <a:extLst>
              <a:ext uri="{FF2B5EF4-FFF2-40B4-BE49-F238E27FC236}">
                <a16:creationId xmlns:a16="http://schemas.microsoft.com/office/drawing/2014/main" id="{46CAE0A1-AD35-4E19-8F95-775298A31373}"/>
              </a:ext>
            </a:extLst>
          </p:cNvPr>
          <p:cNvSpPr>
            <a:spLocks noGrp="1"/>
          </p:cNvSpPr>
          <p:nvPr>
            <p:ph type="ftr" sz="quarter" idx="11"/>
          </p:nvPr>
        </p:nvSpPr>
        <p:spPr/>
        <p:txBody>
          <a:bodyPr/>
          <a:lstStyle/>
          <a:p>
            <a:endParaRPr lang="en-JO"/>
          </a:p>
        </p:txBody>
      </p:sp>
      <p:sp>
        <p:nvSpPr>
          <p:cNvPr id="6" name="Slide Number Placeholder 5">
            <a:extLst>
              <a:ext uri="{FF2B5EF4-FFF2-40B4-BE49-F238E27FC236}">
                <a16:creationId xmlns:a16="http://schemas.microsoft.com/office/drawing/2014/main" id="{5BC9F1A8-DC83-E279-DEC4-2DDB66FC19DD}"/>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3088607782"/>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93DC8-22F2-452D-D139-93A5C3C78812}"/>
              </a:ext>
            </a:extLst>
          </p:cNvPr>
          <p:cNvSpPr>
            <a:spLocks noGrp="1"/>
          </p:cNvSpPr>
          <p:nvPr>
            <p:ph type="title"/>
          </p:nvPr>
        </p:nvSpPr>
        <p:spPr/>
        <p:txBody>
          <a:bodyPr/>
          <a:lstStyle/>
          <a:p>
            <a:r>
              <a:rPr lang="en-US"/>
              <a:t>Click to edit Master title style</a:t>
            </a:r>
            <a:endParaRPr lang="en-JO"/>
          </a:p>
        </p:txBody>
      </p:sp>
      <p:sp>
        <p:nvSpPr>
          <p:cNvPr id="3" name="Content Placeholder 2">
            <a:extLst>
              <a:ext uri="{FF2B5EF4-FFF2-40B4-BE49-F238E27FC236}">
                <a16:creationId xmlns:a16="http://schemas.microsoft.com/office/drawing/2014/main" id="{C67FD4E5-E220-DA2A-5E6D-31C2A3A9C8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4" name="Date Placeholder 3">
            <a:extLst>
              <a:ext uri="{FF2B5EF4-FFF2-40B4-BE49-F238E27FC236}">
                <a16:creationId xmlns:a16="http://schemas.microsoft.com/office/drawing/2014/main" id="{B5795E18-58B7-4339-1D9C-18102D8B6502}"/>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5" name="Footer Placeholder 4">
            <a:extLst>
              <a:ext uri="{FF2B5EF4-FFF2-40B4-BE49-F238E27FC236}">
                <a16:creationId xmlns:a16="http://schemas.microsoft.com/office/drawing/2014/main" id="{8788A512-0EA2-2D1A-79A5-9428DB3D9733}"/>
              </a:ext>
            </a:extLst>
          </p:cNvPr>
          <p:cNvSpPr>
            <a:spLocks noGrp="1"/>
          </p:cNvSpPr>
          <p:nvPr>
            <p:ph type="ftr" sz="quarter" idx="11"/>
          </p:nvPr>
        </p:nvSpPr>
        <p:spPr/>
        <p:txBody>
          <a:bodyPr/>
          <a:lstStyle/>
          <a:p>
            <a:endParaRPr lang="en-JO"/>
          </a:p>
        </p:txBody>
      </p:sp>
      <p:sp>
        <p:nvSpPr>
          <p:cNvPr id="6" name="Slide Number Placeholder 5">
            <a:extLst>
              <a:ext uri="{FF2B5EF4-FFF2-40B4-BE49-F238E27FC236}">
                <a16:creationId xmlns:a16="http://schemas.microsoft.com/office/drawing/2014/main" id="{F39E0C2E-A6D3-D5CF-68F5-1C95D9049D99}"/>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990287038"/>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70872-00E6-9F43-25BD-1BA7D248F4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JO"/>
          </a:p>
        </p:txBody>
      </p:sp>
      <p:sp>
        <p:nvSpPr>
          <p:cNvPr id="3" name="Text Placeholder 2">
            <a:extLst>
              <a:ext uri="{FF2B5EF4-FFF2-40B4-BE49-F238E27FC236}">
                <a16:creationId xmlns:a16="http://schemas.microsoft.com/office/drawing/2014/main" id="{7A43851C-90C1-7D06-4861-3C9AF11710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96B0CDC-3630-7E6A-748F-C85DBB393210}"/>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5" name="Footer Placeholder 4">
            <a:extLst>
              <a:ext uri="{FF2B5EF4-FFF2-40B4-BE49-F238E27FC236}">
                <a16:creationId xmlns:a16="http://schemas.microsoft.com/office/drawing/2014/main" id="{9514940D-3293-67DC-7641-4FF7704BA52A}"/>
              </a:ext>
            </a:extLst>
          </p:cNvPr>
          <p:cNvSpPr>
            <a:spLocks noGrp="1"/>
          </p:cNvSpPr>
          <p:nvPr>
            <p:ph type="ftr" sz="quarter" idx="11"/>
          </p:nvPr>
        </p:nvSpPr>
        <p:spPr/>
        <p:txBody>
          <a:bodyPr/>
          <a:lstStyle/>
          <a:p>
            <a:endParaRPr lang="en-JO"/>
          </a:p>
        </p:txBody>
      </p:sp>
      <p:sp>
        <p:nvSpPr>
          <p:cNvPr id="6" name="Slide Number Placeholder 5">
            <a:extLst>
              <a:ext uri="{FF2B5EF4-FFF2-40B4-BE49-F238E27FC236}">
                <a16:creationId xmlns:a16="http://schemas.microsoft.com/office/drawing/2014/main" id="{C37D8A12-D55B-E02A-FB67-CF66FC1DE015}"/>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2849784152"/>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206CD-6684-D865-51E6-2E10CD398D90}"/>
              </a:ext>
            </a:extLst>
          </p:cNvPr>
          <p:cNvSpPr>
            <a:spLocks noGrp="1"/>
          </p:cNvSpPr>
          <p:nvPr>
            <p:ph type="title"/>
          </p:nvPr>
        </p:nvSpPr>
        <p:spPr/>
        <p:txBody>
          <a:bodyPr/>
          <a:lstStyle/>
          <a:p>
            <a:r>
              <a:rPr lang="en-US"/>
              <a:t>Click to edit Master title style</a:t>
            </a:r>
            <a:endParaRPr lang="en-JO"/>
          </a:p>
        </p:txBody>
      </p:sp>
      <p:sp>
        <p:nvSpPr>
          <p:cNvPr id="3" name="Content Placeholder 2">
            <a:extLst>
              <a:ext uri="{FF2B5EF4-FFF2-40B4-BE49-F238E27FC236}">
                <a16:creationId xmlns:a16="http://schemas.microsoft.com/office/drawing/2014/main" id="{42717C90-0BAB-A3AC-8433-90516D72A95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4" name="Content Placeholder 3">
            <a:extLst>
              <a:ext uri="{FF2B5EF4-FFF2-40B4-BE49-F238E27FC236}">
                <a16:creationId xmlns:a16="http://schemas.microsoft.com/office/drawing/2014/main" id="{100112D3-B0A4-2035-C879-0ABC77416C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5" name="Date Placeholder 4">
            <a:extLst>
              <a:ext uri="{FF2B5EF4-FFF2-40B4-BE49-F238E27FC236}">
                <a16:creationId xmlns:a16="http://schemas.microsoft.com/office/drawing/2014/main" id="{313D2B58-F56C-C581-1176-8ACF418316A2}"/>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6" name="Footer Placeholder 5">
            <a:extLst>
              <a:ext uri="{FF2B5EF4-FFF2-40B4-BE49-F238E27FC236}">
                <a16:creationId xmlns:a16="http://schemas.microsoft.com/office/drawing/2014/main" id="{E6A0AB7C-AC10-8B3F-44B5-BA4597DE7719}"/>
              </a:ext>
            </a:extLst>
          </p:cNvPr>
          <p:cNvSpPr>
            <a:spLocks noGrp="1"/>
          </p:cNvSpPr>
          <p:nvPr>
            <p:ph type="ftr" sz="quarter" idx="11"/>
          </p:nvPr>
        </p:nvSpPr>
        <p:spPr/>
        <p:txBody>
          <a:bodyPr/>
          <a:lstStyle/>
          <a:p>
            <a:endParaRPr lang="en-JO"/>
          </a:p>
        </p:txBody>
      </p:sp>
      <p:sp>
        <p:nvSpPr>
          <p:cNvPr id="7" name="Slide Number Placeholder 6">
            <a:extLst>
              <a:ext uri="{FF2B5EF4-FFF2-40B4-BE49-F238E27FC236}">
                <a16:creationId xmlns:a16="http://schemas.microsoft.com/office/drawing/2014/main" id="{05942C00-CBEA-DDC6-6994-7146D297BDE4}"/>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2219190153"/>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2717-6EF8-BC5F-91BE-5D535593188B}"/>
              </a:ext>
            </a:extLst>
          </p:cNvPr>
          <p:cNvSpPr>
            <a:spLocks noGrp="1"/>
          </p:cNvSpPr>
          <p:nvPr>
            <p:ph type="title"/>
          </p:nvPr>
        </p:nvSpPr>
        <p:spPr>
          <a:xfrm>
            <a:off x="839788" y="365125"/>
            <a:ext cx="10515600" cy="1325563"/>
          </a:xfrm>
        </p:spPr>
        <p:txBody>
          <a:bodyPr/>
          <a:lstStyle/>
          <a:p>
            <a:r>
              <a:rPr lang="en-US"/>
              <a:t>Click to edit Master title style</a:t>
            </a:r>
            <a:endParaRPr lang="en-JO"/>
          </a:p>
        </p:txBody>
      </p:sp>
      <p:sp>
        <p:nvSpPr>
          <p:cNvPr id="3" name="Text Placeholder 2">
            <a:extLst>
              <a:ext uri="{FF2B5EF4-FFF2-40B4-BE49-F238E27FC236}">
                <a16:creationId xmlns:a16="http://schemas.microsoft.com/office/drawing/2014/main" id="{35D3654F-0A8F-4DDB-05C2-57656A23E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706E467-761F-1224-A86D-C3003CECDCF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5" name="Text Placeholder 4">
            <a:extLst>
              <a:ext uri="{FF2B5EF4-FFF2-40B4-BE49-F238E27FC236}">
                <a16:creationId xmlns:a16="http://schemas.microsoft.com/office/drawing/2014/main" id="{AE6DCD10-504F-203D-1BB6-4E760BB485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0F50C8-8C68-778B-5F0B-220906C6590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7" name="Date Placeholder 6">
            <a:extLst>
              <a:ext uri="{FF2B5EF4-FFF2-40B4-BE49-F238E27FC236}">
                <a16:creationId xmlns:a16="http://schemas.microsoft.com/office/drawing/2014/main" id="{00E7E148-9691-74B9-1F7C-727AF900E6C8}"/>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8" name="Footer Placeholder 7">
            <a:extLst>
              <a:ext uri="{FF2B5EF4-FFF2-40B4-BE49-F238E27FC236}">
                <a16:creationId xmlns:a16="http://schemas.microsoft.com/office/drawing/2014/main" id="{9F5C5E76-B86A-2B23-FDC6-9CE930FA60F1}"/>
              </a:ext>
            </a:extLst>
          </p:cNvPr>
          <p:cNvSpPr>
            <a:spLocks noGrp="1"/>
          </p:cNvSpPr>
          <p:nvPr>
            <p:ph type="ftr" sz="quarter" idx="11"/>
          </p:nvPr>
        </p:nvSpPr>
        <p:spPr/>
        <p:txBody>
          <a:bodyPr/>
          <a:lstStyle/>
          <a:p>
            <a:endParaRPr lang="en-JO"/>
          </a:p>
        </p:txBody>
      </p:sp>
      <p:sp>
        <p:nvSpPr>
          <p:cNvPr id="9" name="Slide Number Placeholder 8">
            <a:extLst>
              <a:ext uri="{FF2B5EF4-FFF2-40B4-BE49-F238E27FC236}">
                <a16:creationId xmlns:a16="http://schemas.microsoft.com/office/drawing/2014/main" id="{9978173E-8C71-D63D-DAC6-7C82711FAA1B}"/>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3813984126"/>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8A16F-8E4B-84A4-D255-3FBC057966B9}"/>
              </a:ext>
            </a:extLst>
          </p:cNvPr>
          <p:cNvSpPr>
            <a:spLocks noGrp="1"/>
          </p:cNvSpPr>
          <p:nvPr>
            <p:ph type="title"/>
          </p:nvPr>
        </p:nvSpPr>
        <p:spPr/>
        <p:txBody>
          <a:bodyPr/>
          <a:lstStyle/>
          <a:p>
            <a:r>
              <a:rPr lang="en-US"/>
              <a:t>Click to edit Master title style</a:t>
            </a:r>
            <a:endParaRPr lang="en-JO"/>
          </a:p>
        </p:txBody>
      </p:sp>
      <p:sp>
        <p:nvSpPr>
          <p:cNvPr id="3" name="Date Placeholder 2">
            <a:extLst>
              <a:ext uri="{FF2B5EF4-FFF2-40B4-BE49-F238E27FC236}">
                <a16:creationId xmlns:a16="http://schemas.microsoft.com/office/drawing/2014/main" id="{947B9E3D-5191-E805-ED18-2DF3B1804515}"/>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4" name="Footer Placeholder 3">
            <a:extLst>
              <a:ext uri="{FF2B5EF4-FFF2-40B4-BE49-F238E27FC236}">
                <a16:creationId xmlns:a16="http://schemas.microsoft.com/office/drawing/2014/main" id="{28BAFE4B-D213-7B97-03BD-B778AECC76A0}"/>
              </a:ext>
            </a:extLst>
          </p:cNvPr>
          <p:cNvSpPr>
            <a:spLocks noGrp="1"/>
          </p:cNvSpPr>
          <p:nvPr>
            <p:ph type="ftr" sz="quarter" idx="11"/>
          </p:nvPr>
        </p:nvSpPr>
        <p:spPr/>
        <p:txBody>
          <a:bodyPr/>
          <a:lstStyle/>
          <a:p>
            <a:endParaRPr lang="en-JO"/>
          </a:p>
        </p:txBody>
      </p:sp>
      <p:sp>
        <p:nvSpPr>
          <p:cNvPr id="5" name="Slide Number Placeholder 4">
            <a:extLst>
              <a:ext uri="{FF2B5EF4-FFF2-40B4-BE49-F238E27FC236}">
                <a16:creationId xmlns:a16="http://schemas.microsoft.com/office/drawing/2014/main" id="{714F2AED-CF4A-4E48-2716-71F684180903}"/>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1792161846"/>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9EEE0A-4010-865F-68E4-FFA717414D8D}"/>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3" name="Footer Placeholder 2">
            <a:extLst>
              <a:ext uri="{FF2B5EF4-FFF2-40B4-BE49-F238E27FC236}">
                <a16:creationId xmlns:a16="http://schemas.microsoft.com/office/drawing/2014/main" id="{8FBD210F-D503-0E56-43E6-FA9974A5D8EE}"/>
              </a:ext>
            </a:extLst>
          </p:cNvPr>
          <p:cNvSpPr>
            <a:spLocks noGrp="1"/>
          </p:cNvSpPr>
          <p:nvPr>
            <p:ph type="ftr" sz="quarter" idx="11"/>
          </p:nvPr>
        </p:nvSpPr>
        <p:spPr/>
        <p:txBody>
          <a:bodyPr/>
          <a:lstStyle/>
          <a:p>
            <a:endParaRPr lang="en-JO"/>
          </a:p>
        </p:txBody>
      </p:sp>
      <p:sp>
        <p:nvSpPr>
          <p:cNvPr id="4" name="Slide Number Placeholder 3">
            <a:extLst>
              <a:ext uri="{FF2B5EF4-FFF2-40B4-BE49-F238E27FC236}">
                <a16:creationId xmlns:a16="http://schemas.microsoft.com/office/drawing/2014/main" id="{EC2E98EF-6EEF-186A-EF25-E1C8976FDB27}"/>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1351713761"/>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556F2-69CA-0312-25D0-1BB7121B66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JO"/>
          </a:p>
        </p:txBody>
      </p:sp>
      <p:sp>
        <p:nvSpPr>
          <p:cNvPr id="3" name="Content Placeholder 2">
            <a:extLst>
              <a:ext uri="{FF2B5EF4-FFF2-40B4-BE49-F238E27FC236}">
                <a16:creationId xmlns:a16="http://schemas.microsoft.com/office/drawing/2014/main" id="{3F6E4D61-38F6-C932-85B5-65806A4335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4" name="Text Placeholder 3">
            <a:extLst>
              <a:ext uri="{FF2B5EF4-FFF2-40B4-BE49-F238E27FC236}">
                <a16:creationId xmlns:a16="http://schemas.microsoft.com/office/drawing/2014/main" id="{6D021322-407C-8C39-3570-219EA3FA00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32B923-1198-85FF-597A-6027EB45E868}"/>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6" name="Footer Placeholder 5">
            <a:extLst>
              <a:ext uri="{FF2B5EF4-FFF2-40B4-BE49-F238E27FC236}">
                <a16:creationId xmlns:a16="http://schemas.microsoft.com/office/drawing/2014/main" id="{B52FDEDB-3EDE-3ED8-6340-16EF4833FEE6}"/>
              </a:ext>
            </a:extLst>
          </p:cNvPr>
          <p:cNvSpPr>
            <a:spLocks noGrp="1"/>
          </p:cNvSpPr>
          <p:nvPr>
            <p:ph type="ftr" sz="quarter" idx="11"/>
          </p:nvPr>
        </p:nvSpPr>
        <p:spPr/>
        <p:txBody>
          <a:bodyPr/>
          <a:lstStyle/>
          <a:p>
            <a:endParaRPr lang="en-JO"/>
          </a:p>
        </p:txBody>
      </p:sp>
      <p:sp>
        <p:nvSpPr>
          <p:cNvPr id="7" name="Slide Number Placeholder 6">
            <a:extLst>
              <a:ext uri="{FF2B5EF4-FFF2-40B4-BE49-F238E27FC236}">
                <a16:creationId xmlns:a16="http://schemas.microsoft.com/office/drawing/2014/main" id="{29531DD4-A654-D7C4-8F3D-BB8375231E22}"/>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987727475"/>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E9B29-885A-F97F-8C1C-75AE319ACB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JO"/>
          </a:p>
        </p:txBody>
      </p:sp>
      <p:sp>
        <p:nvSpPr>
          <p:cNvPr id="3" name="Picture Placeholder 2">
            <a:extLst>
              <a:ext uri="{FF2B5EF4-FFF2-40B4-BE49-F238E27FC236}">
                <a16:creationId xmlns:a16="http://schemas.microsoft.com/office/drawing/2014/main" id="{2C1E086A-2C13-AC28-936A-591E7B121C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JO"/>
          </a:p>
        </p:txBody>
      </p:sp>
      <p:sp>
        <p:nvSpPr>
          <p:cNvPr id="4" name="Text Placeholder 3">
            <a:extLst>
              <a:ext uri="{FF2B5EF4-FFF2-40B4-BE49-F238E27FC236}">
                <a16:creationId xmlns:a16="http://schemas.microsoft.com/office/drawing/2014/main" id="{080BEEA1-6E95-1E91-4C36-8E9D132A7D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21CAFCF-96D5-1639-61B2-633B0AC2C940}"/>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6" name="Footer Placeholder 5">
            <a:extLst>
              <a:ext uri="{FF2B5EF4-FFF2-40B4-BE49-F238E27FC236}">
                <a16:creationId xmlns:a16="http://schemas.microsoft.com/office/drawing/2014/main" id="{165CF9FB-441F-F39F-5AED-21D624DE7CDB}"/>
              </a:ext>
            </a:extLst>
          </p:cNvPr>
          <p:cNvSpPr>
            <a:spLocks noGrp="1"/>
          </p:cNvSpPr>
          <p:nvPr>
            <p:ph type="ftr" sz="quarter" idx="11"/>
          </p:nvPr>
        </p:nvSpPr>
        <p:spPr/>
        <p:txBody>
          <a:bodyPr/>
          <a:lstStyle/>
          <a:p>
            <a:endParaRPr lang="en-JO"/>
          </a:p>
        </p:txBody>
      </p:sp>
      <p:sp>
        <p:nvSpPr>
          <p:cNvPr id="7" name="Slide Number Placeholder 6">
            <a:extLst>
              <a:ext uri="{FF2B5EF4-FFF2-40B4-BE49-F238E27FC236}">
                <a16:creationId xmlns:a16="http://schemas.microsoft.com/office/drawing/2014/main" id="{D64FE0A2-6B2D-CFEF-020D-3EE46E625E63}"/>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1229611286"/>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1F51F-835C-4499-7A64-7366C6A4648A}"/>
              </a:ext>
            </a:extLst>
          </p:cNvPr>
          <p:cNvSpPr>
            <a:spLocks noGrp="1"/>
          </p:cNvSpPr>
          <p:nvPr>
            <p:ph type="title"/>
          </p:nvPr>
        </p:nvSpPr>
        <p:spPr/>
        <p:txBody>
          <a:bodyPr/>
          <a:lstStyle/>
          <a:p>
            <a:r>
              <a:rPr lang="en-US"/>
              <a:t>Click to edit Master title style</a:t>
            </a:r>
            <a:endParaRPr lang="en-JO"/>
          </a:p>
        </p:txBody>
      </p:sp>
      <p:sp>
        <p:nvSpPr>
          <p:cNvPr id="3" name="Vertical Text Placeholder 2">
            <a:extLst>
              <a:ext uri="{FF2B5EF4-FFF2-40B4-BE49-F238E27FC236}">
                <a16:creationId xmlns:a16="http://schemas.microsoft.com/office/drawing/2014/main" id="{2E193BEE-BF1C-F17E-9523-E6F8EE01A4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4" name="Date Placeholder 3">
            <a:extLst>
              <a:ext uri="{FF2B5EF4-FFF2-40B4-BE49-F238E27FC236}">
                <a16:creationId xmlns:a16="http://schemas.microsoft.com/office/drawing/2014/main" id="{0DBCC9FC-AAE9-9160-457E-3DB9BDB7874C}"/>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5" name="Footer Placeholder 4">
            <a:extLst>
              <a:ext uri="{FF2B5EF4-FFF2-40B4-BE49-F238E27FC236}">
                <a16:creationId xmlns:a16="http://schemas.microsoft.com/office/drawing/2014/main" id="{2D2A3BA0-F88C-F06C-9EB1-E0B2DFCE9DC5}"/>
              </a:ext>
            </a:extLst>
          </p:cNvPr>
          <p:cNvSpPr>
            <a:spLocks noGrp="1"/>
          </p:cNvSpPr>
          <p:nvPr>
            <p:ph type="ftr" sz="quarter" idx="11"/>
          </p:nvPr>
        </p:nvSpPr>
        <p:spPr/>
        <p:txBody>
          <a:bodyPr/>
          <a:lstStyle/>
          <a:p>
            <a:endParaRPr lang="en-JO"/>
          </a:p>
        </p:txBody>
      </p:sp>
      <p:sp>
        <p:nvSpPr>
          <p:cNvPr id="6" name="Slide Number Placeholder 5">
            <a:extLst>
              <a:ext uri="{FF2B5EF4-FFF2-40B4-BE49-F238E27FC236}">
                <a16:creationId xmlns:a16="http://schemas.microsoft.com/office/drawing/2014/main" id="{BA618F83-81D3-C7E5-09A6-7E5F7863FF0D}"/>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488532247"/>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D53090-2DA6-3D12-B25C-7B9F54769F6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JO"/>
          </a:p>
        </p:txBody>
      </p:sp>
      <p:sp>
        <p:nvSpPr>
          <p:cNvPr id="3" name="Vertical Text Placeholder 2">
            <a:extLst>
              <a:ext uri="{FF2B5EF4-FFF2-40B4-BE49-F238E27FC236}">
                <a16:creationId xmlns:a16="http://schemas.microsoft.com/office/drawing/2014/main" id="{72F4426D-BE41-866A-C635-7CB87FAFBF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4" name="Date Placeholder 3">
            <a:extLst>
              <a:ext uri="{FF2B5EF4-FFF2-40B4-BE49-F238E27FC236}">
                <a16:creationId xmlns:a16="http://schemas.microsoft.com/office/drawing/2014/main" id="{E506C4EE-C6CB-690A-6C29-D9B353F44046}"/>
              </a:ext>
            </a:extLst>
          </p:cNvPr>
          <p:cNvSpPr>
            <a:spLocks noGrp="1"/>
          </p:cNvSpPr>
          <p:nvPr>
            <p:ph type="dt" sz="half" idx="10"/>
          </p:nvPr>
        </p:nvSpPr>
        <p:spPr/>
        <p:txBody>
          <a:bodyPr/>
          <a:lstStyle/>
          <a:p>
            <a:fld id="{D55776AE-7BEC-9344-9301-4F016E2F5310}" type="datetimeFigureOut">
              <a:rPr lang="en-JO" smtClean="0"/>
              <a:t>14/06/2022</a:t>
            </a:fld>
            <a:endParaRPr lang="en-JO"/>
          </a:p>
        </p:txBody>
      </p:sp>
      <p:sp>
        <p:nvSpPr>
          <p:cNvPr id="5" name="Footer Placeholder 4">
            <a:extLst>
              <a:ext uri="{FF2B5EF4-FFF2-40B4-BE49-F238E27FC236}">
                <a16:creationId xmlns:a16="http://schemas.microsoft.com/office/drawing/2014/main" id="{DA113C75-50D3-04F9-95CF-78AB4AE9056F}"/>
              </a:ext>
            </a:extLst>
          </p:cNvPr>
          <p:cNvSpPr>
            <a:spLocks noGrp="1"/>
          </p:cNvSpPr>
          <p:nvPr>
            <p:ph type="ftr" sz="quarter" idx="11"/>
          </p:nvPr>
        </p:nvSpPr>
        <p:spPr/>
        <p:txBody>
          <a:bodyPr/>
          <a:lstStyle/>
          <a:p>
            <a:endParaRPr lang="en-JO"/>
          </a:p>
        </p:txBody>
      </p:sp>
      <p:sp>
        <p:nvSpPr>
          <p:cNvPr id="6" name="Slide Number Placeholder 5">
            <a:extLst>
              <a:ext uri="{FF2B5EF4-FFF2-40B4-BE49-F238E27FC236}">
                <a16:creationId xmlns:a16="http://schemas.microsoft.com/office/drawing/2014/main" id="{8950AD72-A0C9-C6CD-0EE6-C337722D31AD}"/>
              </a:ext>
            </a:extLst>
          </p:cNvPr>
          <p:cNvSpPr>
            <a:spLocks noGrp="1"/>
          </p:cNvSpPr>
          <p:nvPr>
            <p:ph type="sldNum" sz="quarter" idx="12"/>
          </p:nvPr>
        </p:nvSpPr>
        <p:spPr/>
        <p:txBody>
          <a:bodyPr/>
          <a:lstStyle/>
          <a:p>
            <a:fld id="{A83988A3-B49C-B042-B7B6-7FC988DC196E}" type="slidenum">
              <a:rPr lang="en-JO" smtClean="0"/>
              <a:t>‹#›</a:t>
            </a:fld>
            <a:endParaRPr lang="en-JO"/>
          </a:p>
        </p:txBody>
      </p:sp>
    </p:spTree>
    <p:extLst>
      <p:ext uri="{BB962C8B-B14F-4D97-AF65-F5344CB8AC3E}">
        <p14:creationId xmlns:p14="http://schemas.microsoft.com/office/powerpoint/2010/main" val="2293645812"/>
      </p:ext>
    </p:extLst>
  </p:cSld>
  <p:clrMapOvr>
    <a:masterClrMapping/>
  </p:clrMapOvr>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2000" r="-2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FF7AC4-8E22-32F9-13D8-0FA2C39C00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JO"/>
          </a:p>
        </p:txBody>
      </p:sp>
      <p:sp>
        <p:nvSpPr>
          <p:cNvPr id="3" name="Text Placeholder 2">
            <a:extLst>
              <a:ext uri="{FF2B5EF4-FFF2-40B4-BE49-F238E27FC236}">
                <a16:creationId xmlns:a16="http://schemas.microsoft.com/office/drawing/2014/main" id="{86B9D5BA-A7E6-5186-50FD-903B2431AC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O"/>
          </a:p>
        </p:txBody>
      </p:sp>
      <p:sp>
        <p:nvSpPr>
          <p:cNvPr id="4" name="Date Placeholder 3">
            <a:extLst>
              <a:ext uri="{FF2B5EF4-FFF2-40B4-BE49-F238E27FC236}">
                <a16:creationId xmlns:a16="http://schemas.microsoft.com/office/drawing/2014/main" id="{CC9625F7-F8E7-54E8-FCA6-75D5E67A75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5776AE-7BEC-9344-9301-4F016E2F5310}" type="datetimeFigureOut">
              <a:rPr lang="en-JO" smtClean="0"/>
              <a:t>14/06/2022</a:t>
            </a:fld>
            <a:endParaRPr lang="en-JO"/>
          </a:p>
        </p:txBody>
      </p:sp>
      <p:sp>
        <p:nvSpPr>
          <p:cNvPr id="5" name="Footer Placeholder 4">
            <a:extLst>
              <a:ext uri="{FF2B5EF4-FFF2-40B4-BE49-F238E27FC236}">
                <a16:creationId xmlns:a16="http://schemas.microsoft.com/office/drawing/2014/main" id="{6BB78202-A437-1878-43E3-0017A14148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JO"/>
          </a:p>
        </p:txBody>
      </p:sp>
      <p:sp>
        <p:nvSpPr>
          <p:cNvPr id="6" name="Slide Number Placeholder 5">
            <a:extLst>
              <a:ext uri="{FF2B5EF4-FFF2-40B4-BE49-F238E27FC236}">
                <a16:creationId xmlns:a16="http://schemas.microsoft.com/office/drawing/2014/main" id="{07681E4A-E74F-2D58-5178-CE6C3A7DB2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988A3-B49C-B042-B7B6-7FC988DC196E}" type="slidenum">
              <a:rPr lang="en-JO" smtClean="0"/>
              <a:t>‹#›</a:t>
            </a:fld>
            <a:endParaRPr lang="en-JO"/>
          </a:p>
        </p:txBody>
      </p:sp>
    </p:spTree>
    <p:extLst>
      <p:ext uri="{BB962C8B-B14F-4D97-AF65-F5344CB8AC3E}">
        <p14:creationId xmlns:p14="http://schemas.microsoft.com/office/powerpoint/2010/main" val="17391412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86399000"/>
    </mc:Choice>
    <mc:Fallback xmlns="">
      <p:transition spd="slow" advClick="0" advTm="86399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4850296" y="365125"/>
            <a:ext cx="6705600" cy="4799542"/>
          </a:xfrm>
        </p:spPr>
        <p:txBody>
          <a:bodyPr>
            <a:normAutofit/>
          </a:bodyPr>
          <a:lstStyle/>
          <a:p>
            <a:pPr algn="r" rtl="1"/>
            <a:r>
              <a:rPr lang="ar-SA" sz="3400" dirty="0">
                <a:latin typeface="Calibri" panose="020F0502020204030204" pitchFamily="34" charset="0"/>
                <a:cs typeface="Calibri" panose="020F0502020204030204" pitchFamily="34" charset="0"/>
              </a:rPr>
              <a:t>رحاب ودلال صديقتان نشأتا في إحدى قرى المفرق.</a:t>
            </a:r>
            <a:br>
              <a:rPr lang="ar-SA" sz="3400" dirty="0">
                <a:latin typeface="Calibri" panose="020F0502020204030204" pitchFamily="34" charset="0"/>
                <a:cs typeface="Calibri" panose="020F0502020204030204" pitchFamily="34" charset="0"/>
              </a:rPr>
            </a:br>
            <a:br>
              <a:rPr lang="ar-SA" sz="3400" dirty="0">
                <a:latin typeface="Calibri" panose="020F0502020204030204" pitchFamily="34" charset="0"/>
                <a:cs typeface="Calibri" panose="020F0502020204030204" pitchFamily="34" charset="0"/>
              </a:rPr>
            </a:br>
            <a:r>
              <a:rPr lang="ar-SA" sz="3400" dirty="0">
                <a:latin typeface="Calibri" panose="020F0502020204030204" pitchFamily="34" charset="0"/>
                <a:cs typeface="Calibri" panose="020F0502020204030204" pitchFamily="34" charset="0"/>
              </a:rPr>
              <a:t>كانتا تدرسان في المدرسة الابتدائية معًا، وكلاهما تبحثان عن عمل لائق لأكثر من عام دون جدوى. </a:t>
            </a:r>
            <a:br>
              <a:rPr lang="ar-SA" sz="3400" dirty="0">
                <a:latin typeface="Calibri" panose="020F0502020204030204" pitchFamily="34" charset="0"/>
                <a:cs typeface="Calibri" panose="020F0502020204030204" pitchFamily="34" charset="0"/>
              </a:rPr>
            </a:br>
            <a:br>
              <a:rPr lang="ar-SA" sz="3400" dirty="0">
                <a:latin typeface="Calibri" panose="020F0502020204030204" pitchFamily="34" charset="0"/>
                <a:cs typeface="Calibri" panose="020F0502020204030204" pitchFamily="34" charset="0"/>
              </a:rPr>
            </a:br>
            <a:r>
              <a:rPr lang="ar-SA" sz="3400" dirty="0">
                <a:latin typeface="Calibri" panose="020F0502020204030204" pitchFamily="34" charset="0"/>
                <a:cs typeface="Calibri" panose="020F0502020204030204" pitchFamily="34" charset="0"/>
              </a:rPr>
              <a:t>وكانتا تخرجان للمشي وقضاء بعض الوقت معا.</a:t>
            </a:r>
            <a:endParaRPr lang="en-JO" sz="3400" dirty="0">
              <a:latin typeface="Calibri" panose="020F0502020204030204" pitchFamily="34" charset="0"/>
              <a:cs typeface="Calibri" panose="020F0502020204030204" pitchFamily="34" charset="0"/>
            </a:endParaRPr>
          </a:p>
        </p:txBody>
      </p:sp>
      <p:pic>
        <p:nvPicPr>
          <p:cNvPr id="3" name="Audio Recording 10 Jun 2022 at 2:35:48 PM" descr="Audio Recording 10 Jun 2022 at 2:35:48 PM">
            <a:hlinkClick r:id="" action="ppaction://media"/>
            <a:hlinkHover r:id="" action="ppaction://ole?verb=0"/>
            <a:extLst>
              <a:ext uri="{FF2B5EF4-FFF2-40B4-BE49-F238E27FC236}">
                <a16:creationId xmlns:a16="http://schemas.microsoft.com/office/drawing/2014/main" id="{C1188C18-BF16-29E7-F4DA-70D6959FE7E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432926" y="6858000"/>
            <a:ext cx="812800" cy="812800"/>
          </a:xfrm>
          <a:prstGeom prst="rect">
            <a:avLst/>
          </a:prstGeom>
        </p:spPr>
      </p:pic>
    </p:spTree>
    <p:extLst>
      <p:ext uri="{BB962C8B-B14F-4D97-AF65-F5344CB8AC3E}">
        <p14:creationId xmlns:p14="http://schemas.microsoft.com/office/powerpoint/2010/main" val="1298103951"/>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0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9394">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5164666" y="365125"/>
            <a:ext cx="6189133" cy="4799542"/>
          </a:xfrm>
        </p:spPr>
        <p:txBody>
          <a:bodyPr>
            <a:normAutofit/>
          </a:bodyPr>
          <a:lstStyle/>
          <a:p>
            <a:pPr algn="r" rtl="1"/>
            <a:br>
              <a:rPr lang="ar-SA" sz="3400" dirty="0">
                <a:latin typeface="Calibri" panose="020F0502020204030204" pitchFamily="34" charset="0"/>
                <a:cs typeface="Calibri" panose="020F0502020204030204" pitchFamily="34" charset="0"/>
              </a:rPr>
            </a:br>
            <a:r>
              <a:rPr lang="en-JO" sz="3400" dirty="0">
                <a:latin typeface="Calibri" panose="020F0502020204030204" pitchFamily="34" charset="0"/>
                <a:cs typeface="Calibri" panose="020F0502020204030204" pitchFamily="34" charset="0"/>
              </a:rPr>
              <a:t>في أحد الأيام</a:t>
            </a:r>
            <a:r>
              <a:rPr lang="ar-SA" sz="3400" dirty="0">
                <a:latin typeface="Calibri" panose="020F0502020204030204" pitchFamily="34" charset="0"/>
                <a:cs typeface="Calibri" panose="020F0502020204030204" pitchFamily="34" charset="0"/>
              </a:rPr>
              <a:t>، شاهدت رحاب صديقتها دلال واندفعت إليها بقوة، </a:t>
            </a:r>
            <a:br>
              <a:rPr lang="ar-SA" sz="3400" dirty="0">
                <a:latin typeface="Calibri" panose="020F0502020204030204" pitchFamily="34" charset="0"/>
                <a:cs typeface="Calibri" panose="020F0502020204030204" pitchFamily="34" charset="0"/>
              </a:rPr>
            </a:br>
            <a:br>
              <a:rPr lang="ar-SA" sz="3400" dirty="0">
                <a:latin typeface="Calibri" panose="020F0502020204030204" pitchFamily="34" charset="0"/>
                <a:cs typeface="Calibri" panose="020F0502020204030204" pitchFamily="34" charset="0"/>
              </a:rPr>
            </a:br>
            <a:r>
              <a:rPr lang="ar-SA" sz="3400" dirty="0">
                <a:latin typeface="Calibri" panose="020F0502020204030204" pitchFamily="34" charset="0"/>
                <a:cs typeface="Calibri" panose="020F0502020204030204" pitchFamily="34" charset="0"/>
              </a:rPr>
              <a:t>وألقت بذراعيها نحو صديقتها، وقالت: </a:t>
            </a:r>
            <a:br>
              <a:rPr lang="en-JO" dirty="0"/>
            </a:br>
            <a:endParaRPr lang="en-JO" sz="3400" dirty="0">
              <a:latin typeface="Calibri" panose="020F0502020204030204" pitchFamily="34" charset="0"/>
              <a:cs typeface="Calibri" panose="020F0502020204030204" pitchFamily="34" charset="0"/>
            </a:endParaRPr>
          </a:p>
        </p:txBody>
      </p:sp>
      <p:pic>
        <p:nvPicPr>
          <p:cNvPr id="3" name="Audio Recording 10 Jun 2022 at 2:37:12 PM" descr="Audio Recording 10 Jun 2022 at 2:37:12 PM">
            <a:hlinkClick r:id="" action="ppaction://media"/>
            <a:extLst>
              <a:ext uri="{FF2B5EF4-FFF2-40B4-BE49-F238E27FC236}">
                <a16:creationId xmlns:a16="http://schemas.microsoft.com/office/drawing/2014/main" id="{A9C6F766-BD83-F982-D034-C85FBDAC1CF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5164666" y="6858000"/>
            <a:ext cx="812800" cy="812800"/>
          </a:xfrm>
          <a:prstGeom prst="rect">
            <a:avLst/>
          </a:prstGeom>
        </p:spPr>
      </p:pic>
    </p:spTree>
    <p:custDataLst>
      <p:tags r:id="rId1"/>
    </p:custDataLst>
    <p:extLst>
      <p:ext uri="{BB962C8B-B14F-4D97-AF65-F5344CB8AC3E}">
        <p14:creationId xmlns:p14="http://schemas.microsoft.com/office/powerpoint/2010/main" val="1136826679"/>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12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17152" objId="6"/>
        <p14:stopEvt time="28518" objId="6"/>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2B4931-D4F0-7C8F-4C4D-9EC100AD55E9}"/>
              </a:ext>
            </a:extLst>
          </p:cNvPr>
          <p:cNvPicPr>
            <a:picLocks noChangeAspect="1"/>
          </p:cNvPicPr>
          <p:nvPr/>
        </p:nvPicPr>
        <p:blipFill>
          <a:blip r:embed="rId4"/>
          <a:stretch>
            <a:fillRect/>
          </a:stretch>
        </p:blipFill>
        <p:spPr>
          <a:xfrm>
            <a:off x="0" y="-7948"/>
            <a:ext cx="12192000" cy="6865948"/>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1676399" y="839259"/>
            <a:ext cx="6189133" cy="4799542"/>
          </a:xfrm>
        </p:spPr>
        <p:txBody>
          <a:bodyPr>
            <a:normAutofit/>
          </a:bodyPr>
          <a:lstStyle/>
          <a:p>
            <a:pPr algn="r" rtl="1"/>
            <a:r>
              <a:rPr lang="ar-SA" sz="3400" b="1" dirty="0">
                <a:solidFill>
                  <a:srgbClr val="7030A0"/>
                </a:solidFill>
                <a:latin typeface="Calibri" panose="020F0502020204030204" pitchFamily="34" charset="0"/>
                <a:cs typeface="Calibri" panose="020F0502020204030204" pitchFamily="34" charset="0"/>
              </a:rPr>
              <a:t>السلام عليكم.. دلال! </a:t>
            </a:r>
            <a:br>
              <a:rPr lang="en-US" sz="3400" b="1" dirty="0">
                <a:solidFill>
                  <a:srgbClr val="7030A0"/>
                </a:solidFill>
                <a:latin typeface="Calibri" panose="020F0502020204030204" pitchFamily="34" charset="0"/>
                <a:cs typeface="Calibri" panose="020F0502020204030204" pitchFamily="34" charset="0"/>
              </a:rPr>
            </a:br>
            <a:br>
              <a:rPr lang="en-US"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 لقد حصلت على وظيفة!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نعم، حصلت على وظيفة! </a:t>
            </a:r>
            <a:br>
              <a:rPr lang="en-US" sz="3400" b="1" dirty="0">
                <a:solidFill>
                  <a:srgbClr val="7030A0"/>
                </a:solidFill>
                <a:latin typeface="Calibri" panose="020F0502020204030204" pitchFamily="34" charset="0"/>
                <a:cs typeface="Calibri" panose="020F0502020204030204" pitchFamily="34" charset="0"/>
              </a:rPr>
            </a:br>
            <a:endParaRPr lang="en-JO" sz="3400" b="1" dirty="0">
              <a:solidFill>
                <a:srgbClr val="7030A0"/>
              </a:solidFill>
              <a:latin typeface="Calibri" panose="020F0502020204030204" pitchFamily="34" charset="0"/>
              <a:cs typeface="Calibri" panose="020F0502020204030204" pitchFamily="34" charset="0"/>
            </a:endParaRPr>
          </a:p>
        </p:txBody>
      </p:sp>
      <p:pic>
        <p:nvPicPr>
          <p:cNvPr id="5" name="Audio Recording 10 Jun 2022 at 2:51:11 PM" descr="Audio Recording 10 Jun 2022 at 2:51:11 PM">
            <a:hlinkClick r:id="" action="ppaction://media"/>
            <a:extLst>
              <a:ext uri="{FF2B5EF4-FFF2-40B4-BE49-F238E27FC236}">
                <a16:creationId xmlns:a16="http://schemas.microsoft.com/office/drawing/2014/main" id="{CDDCDFD1-2EB7-EC4C-9989-56C7C3514A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283200" y="6886074"/>
            <a:ext cx="812800" cy="812800"/>
          </a:xfrm>
          <a:prstGeom prst="rect">
            <a:avLst/>
          </a:prstGeom>
        </p:spPr>
      </p:pic>
    </p:spTree>
    <p:extLst>
      <p:ext uri="{BB962C8B-B14F-4D97-AF65-F5344CB8AC3E}">
        <p14:creationId xmlns:p14="http://schemas.microsoft.com/office/powerpoint/2010/main" val="3445322009"/>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64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5022572" y="365125"/>
            <a:ext cx="6450495" cy="4799542"/>
          </a:xfrm>
        </p:spPr>
        <p:txBody>
          <a:bodyPr>
            <a:normAutofit/>
          </a:bodyPr>
          <a:lstStyle/>
          <a:p>
            <a:pPr algn="r" rtl="1"/>
            <a:r>
              <a:rPr lang="ar-SA" sz="3400" dirty="0">
                <a:latin typeface="Calibri" panose="020F0502020204030204" pitchFamily="34" charset="0"/>
                <a:cs typeface="Calibri" panose="020F0502020204030204" pitchFamily="34" charset="0"/>
              </a:rPr>
              <a:t>فرحت دلال جدا بهذا الخبر، وبدأت تهنئ صديقتها على الفور. </a:t>
            </a:r>
            <a:br>
              <a:rPr lang="ar-SA" sz="3400" dirty="0">
                <a:latin typeface="Calibri" panose="020F0502020204030204" pitchFamily="34" charset="0"/>
                <a:cs typeface="Calibri" panose="020F0502020204030204" pitchFamily="34" charset="0"/>
              </a:rPr>
            </a:br>
            <a:br>
              <a:rPr lang="ar-SA" sz="3400" dirty="0">
                <a:latin typeface="Calibri" panose="020F0502020204030204" pitchFamily="34" charset="0"/>
                <a:cs typeface="Calibri" panose="020F0502020204030204" pitchFamily="34" charset="0"/>
              </a:rPr>
            </a:br>
            <a:r>
              <a:rPr lang="ar-SA" sz="3400" dirty="0">
                <a:latin typeface="Calibri" panose="020F0502020204030204" pitchFamily="34" charset="0"/>
                <a:cs typeface="Calibri" panose="020F0502020204030204" pitchFamily="34" charset="0"/>
              </a:rPr>
              <a:t>سألت رحاب دلال عن نتائج بحثها عن عمل. ولكن يبدو أن دلال حزينة بعض الشيء وقالت إنه لم يحالفها الحظ لغاية الآن.</a:t>
            </a:r>
            <a:br>
              <a:rPr lang="ar-SA" sz="3400" dirty="0">
                <a:latin typeface="Calibri" panose="020F0502020204030204" pitchFamily="34" charset="0"/>
                <a:cs typeface="Calibri" panose="020F0502020204030204" pitchFamily="34" charset="0"/>
              </a:rPr>
            </a:br>
            <a:br>
              <a:rPr lang="ar-SA" sz="3400" dirty="0">
                <a:latin typeface="Calibri" panose="020F0502020204030204" pitchFamily="34" charset="0"/>
                <a:cs typeface="Calibri" panose="020F0502020204030204" pitchFamily="34" charset="0"/>
              </a:rPr>
            </a:br>
            <a:r>
              <a:rPr lang="ar-SA" sz="3400" dirty="0">
                <a:latin typeface="Calibri" panose="020F0502020204030204" pitchFamily="34" charset="0"/>
                <a:cs typeface="Calibri" panose="020F0502020204030204" pitchFamily="34" charset="0"/>
              </a:rPr>
              <a:t>وبدأتا تقارنان ما فعلتاه أثناء البحث عن عمل.</a:t>
            </a:r>
            <a:br>
              <a:rPr lang="ar-SA" sz="3400" dirty="0">
                <a:latin typeface="Calibri" panose="020F0502020204030204" pitchFamily="34" charset="0"/>
                <a:cs typeface="Calibri" panose="020F0502020204030204" pitchFamily="34" charset="0"/>
              </a:rPr>
            </a:br>
            <a:br>
              <a:rPr lang="ar-SA" sz="3400" dirty="0">
                <a:latin typeface="Calibri" panose="020F0502020204030204" pitchFamily="34" charset="0"/>
                <a:cs typeface="Calibri" panose="020F0502020204030204" pitchFamily="34" charset="0"/>
              </a:rPr>
            </a:br>
            <a:r>
              <a:rPr lang="ar-SA" sz="3400" dirty="0">
                <a:latin typeface="Calibri" panose="020F0502020204030204" pitchFamily="34" charset="0"/>
                <a:cs typeface="Calibri" panose="020F0502020204030204" pitchFamily="34" charset="0"/>
              </a:rPr>
              <a:t>قالت دلال:</a:t>
            </a:r>
            <a:endParaRPr lang="en-JO" sz="3400" dirty="0">
              <a:latin typeface="Calibri" panose="020F0502020204030204" pitchFamily="34" charset="0"/>
              <a:cs typeface="Calibri" panose="020F0502020204030204" pitchFamily="34" charset="0"/>
            </a:endParaRPr>
          </a:p>
        </p:txBody>
      </p:sp>
      <p:pic>
        <p:nvPicPr>
          <p:cNvPr id="3" name="Audio Recording 10 Jun 2022 at 2:39:06 PM" descr="Audio Recording 10 Jun 2022 at 2:39:06 PM">
            <a:hlinkClick r:id="" action="ppaction://media"/>
            <a:extLst>
              <a:ext uri="{FF2B5EF4-FFF2-40B4-BE49-F238E27FC236}">
                <a16:creationId xmlns:a16="http://schemas.microsoft.com/office/drawing/2014/main" id="{1383E627-FC34-8291-CFA0-C20AA8B35BD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251116" y="6858000"/>
            <a:ext cx="812800" cy="812800"/>
          </a:xfrm>
          <a:prstGeom prst="rect">
            <a:avLst/>
          </a:prstGeom>
        </p:spPr>
      </p:pic>
    </p:spTree>
    <p:extLst>
      <p:ext uri="{BB962C8B-B14F-4D97-AF65-F5344CB8AC3E}">
        <p14:creationId xmlns:p14="http://schemas.microsoft.com/office/powerpoint/2010/main" val="2898960245"/>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51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rtoon of a person&#10;&#10;Description automatically generated with low confidence">
            <a:extLst>
              <a:ext uri="{FF2B5EF4-FFF2-40B4-BE49-F238E27FC236}">
                <a16:creationId xmlns:a16="http://schemas.microsoft.com/office/drawing/2014/main" id="{538A61CA-AFE0-02C2-883A-DF0EBAEDA7EE}"/>
              </a:ext>
            </a:extLst>
          </p:cNvPr>
          <p:cNvPicPr>
            <a:picLocks noChangeAspect="1"/>
          </p:cNvPicPr>
          <p:nvPr/>
        </p:nvPicPr>
        <p:blipFill>
          <a:blip r:embed="rId4"/>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2228572" y="720725"/>
            <a:ext cx="6450495" cy="4799542"/>
          </a:xfrm>
        </p:spPr>
        <p:txBody>
          <a:bodyPr>
            <a:normAutofit fontScale="90000"/>
          </a:bodyPr>
          <a:lstStyle/>
          <a:p>
            <a:pPr algn="r" rtl="1"/>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لا أعرف ما الخطأ الذي أفعله.</a:t>
            </a:r>
            <a:br>
              <a:rPr lang="ar-SA" sz="3400" b="1" dirty="0">
                <a:solidFill>
                  <a:srgbClr val="FF000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أو ما الذي لم افعله!</a:t>
            </a:r>
            <a:br>
              <a:rPr lang="ar-SA" sz="3400" b="1" dirty="0">
                <a:solidFill>
                  <a:srgbClr val="FF000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لا يمكنني العثور على عمل. </a:t>
            </a:r>
            <a:br>
              <a:rPr lang="ar-SA" sz="3400" b="1" dirty="0">
                <a:solidFill>
                  <a:srgbClr val="FF000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لقد سألت أهلي وزميلاتي، لكن لا توجد وظائف متوفرة.</a:t>
            </a:r>
            <a:br>
              <a:rPr lang="en-JO" b="1" dirty="0">
                <a:solidFill>
                  <a:srgbClr val="FF0000"/>
                </a:solidFill>
              </a:rPr>
            </a:br>
            <a:br>
              <a:rPr lang="ar-SA" sz="3400" b="1" dirty="0">
                <a:solidFill>
                  <a:srgbClr val="FF0000"/>
                </a:solidFill>
                <a:latin typeface="Calibri" panose="020F0502020204030204" pitchFamily="34" charset="0"/>
                <a:cs typeface="Calibri" panose="020F0502020204030204" pitchFamily="34" charset="0"/>
              </a:rPr>
            </a:br>
            <a:endParaRPr lang="en-JO" sz="3400" b="1" dirty="0">
              <a:solidFill>
                <a:srgbClr val="FF0000"/>
              </a:solidFill>
              <a:latin typeface="Calibri" panose="020F0502020204030204" pitchFamily="34" charset="0"/>
              <a:cs typeface="Calibri" panose="020F0502020204030204" pitchFamily="34" charset="0"/>
            </a:endParaRPr>
          </a:p>
        </p:txBody>
      </p:sp>
      <p:pic>
        <p:nvPicPr>
          <p:cNvPr id="4" name="Audio Recording 10 Jun 2022 at 2:48:35 PM" descr="Audio Recording 10 Jun 2022 at 2:48:35 PM">
            <a:hlinkClick r:id="" action="ppaction://media"/>
            <a:extLst>
              <a:ext uri="{FF2B5EF4-FFF2-40B4-BE49-F238E27FC236}">
                <a16:creationId xmlns:a16="http://schemas.microsoft.com/office/drawing/2014/main" id="{013A0205-055E-6B7A-4AC7-42CF8E0711C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047419" y="6911922"/>
            <a:ext cx="812800" cy="812800"/>
          </a:xfrm>
          <a:prstGeom prst="rect">
            <a:avLst/>
          </a:prstGeom>
        </p:spPr>
      </p:pic>
    </p:spTree>
    <p:extLst>
      <p:ext uri="{BB962C8B-B14F-4D97-AF65-F5344CB8AC3E}">
        <p14:creationId xmlns:p14="http://schemas.microsoft.com/office/powerpoint/2010/main" val="1193369645"/>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ECA6DE-20BB-4517-087F-0D89FC4B7376}"/>
              </a:ext>
            </a:extLst>
          </p:cNvPr>
          <p:cNvPicPr>
            <a:picLocks noChangeAspect="1"/>
          </p:cNvPicPr>
          <p:nvPr/>
        </p:nvPicPr>
        <p:blipFill>
          <a:blip r:embed="rId4"/>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2279372" y="754591"/>
            <a:ext cx="6450495" cy="4799542"/>
          </a:xfrm>
        </p:spPr>
        <p:txBody>
          <a:bodyPr>
            <a:normAutofit fontScale="90000"/>
          </a:bodyPr>
          <a:lstStyle/>
          <a:p>
            <a:pPr algn="r" rtl="1"/>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أنا مثلك بدأت بسؤال الأصدقاء والأقارب وبعض الأشخاص في منطقتنا أيضًا.</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ولكن بعد كل هذا، وبعد أن حصل أخي على وظيفة - عرفت منه ماذا فعل! عندها بدأت البحث بطريقة مختلفة تماما،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وحققت نجاحًا أفضل بمجرد أن بدأت البحث بطرق جديدة..</a:t>
            </a:r>
            <a:br>
              <a:rPr lang="ar-SA" sz="3400" b="1" dirty="0">
                <a:solidFill>
                  <a:srgbClr val="FF0000"/>
                </a:solidFill>
                <a:latin typeface="Calibri" panose="020F0502020204030204" pitchFamily="34" charset="0"/>
                <a:cs typeface="Calibri" panose="020F0502020204030204" pitchFamily="34" charset="0"/>
              </a:rPr>
            </a:br>
            <a:endParaRPr lang="en-JO" sz="3400" b="1" dirty="0">
              <a:solidFill>
                <a:srgbClr val="FF0000"/>
              </a:solidFill>
              <a:latin typeface="Calibri" panose="020F0502020204030204" pitchFamily="34" charset="0"/>
              <a:cs typeface="Calibri" panose="020F0502020204030204" pitchFamily="34" charset="0"/>
            </a:endParaRPr>
          </a:p>
        </p:txBody>
      </p:sp>
      <p:pic>
        <p:nvPicPr>
          <p:cNvPr id="4" name="Audio Recording 10 Jun 2022 at 2:59:09 PM" descr="Audio Recording 10 Jun 2022 at 2:59:09 PM">
            <a:hlinkClick r:id="" action="ppaction://media"/>
            <a:extLst>
              <a:ext uri="{FF2B5EF4-FFF2-40B4-BE49-F238E27FC236}">
                <a16:creationId xmlns:a16="http://schemas.microsoft.com/office/drawing/2014/main" id="{9DF35EF6-D1EF-1728-3B12-4FE320F67C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504619" y="6858000"/>
            <a:ext cx="812800" cy="812800"/>
          </a:xfrm>
          <a:prstGeom prst="rect">
            <a:avLst/>
          </a:prstGeom>
        </p:spPr>
      </p:pic>
    </p:spTree>
    <p:extLst>
      <p:ext uri="{BB962C8B-B14F-4D97-AF65-F5344CB8AC3E}">
        <p14:creationId xmlns:p14="http://schemas.microsoft.com/office/powerpoint/2010/main" val="3485831986"/>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DC6207-9DBB-C9A7-5AA2-DC4A45F1BEC6}"/>
              </a:ext>
            </a:extLst>
          </p:cNvPr>
          <p:cNvPicPr>
            <a:picLocks noChangeAspect="1"/>
          </p:cNvPicPr>
          <p:nvPr/>
        </p:nvPicPr>
        <p:blipFill>
          <a:blip r:embed="rId4"/>
          <a:stretch>
            <a:fillRect/>
          </a:stretch>
        </p:blipFill>
        <p:spPr>
          <a:xfrm>
            <a:off x="0" y="1"/>
            <a:ext cx="12192000" cy="6992192"/>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1219200" y="1370820"/>
            <a:ext cx="7830377" cy="4799542"/>
          </a:xfrm>
        </p:spPr>
        <p:txBody>
          <a:bodyPr>
            <a:normAutofit fontScale="90000"/>
          </a:bodyPr>
          <a:lstStyle/>
          <a:p>
            <a:pPr algn="r" rtl="1"/>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فقمت بزيارة معظم المؤسسات والدوائر والجمعيات والمنظمات والشركات في منطقتنا،</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واطلعت على الإعلانات والملصقات على جدران البلدية، وسألتهم عن مشاريعهم وفرص العمل لديهم؛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ثم إنني دخلت على مواقع الانترنت المتخصصة بالوظائف.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فوجدت بعض الجهات الممتازة التي تطلب موظفين وبنفس مهاراتي، فأرسلت سيرتي الذاتية إلى عدة مؤسسات.</a:t>
            </a:r>
            <a:br>
              <a:rPr lang="en-JO" dirty="0"/>
            </a:br>
            <a:br>
              <a:rPr lang="ar-SA" sz="3400" b="1" dirty="0">
                <a:solidFill>
                  <a:srgbClr val="FF0000"/>
                </a:solidFill>
                <a:latin typeface="Calibri" panose="020F0502020204030204" pitchFamily="34" charset="0"/>
                <a:cs typeface="Calibri" panose="020F0502020204030204" pitchFamily="34" charset="0"/>
              </a:rPr>
            </a:br>
            <a:endParaRPr lang="en-JO" sz="3400" b="1" dirty="0">
              <a:solidFill>
                <a:srgbClr val="FF0000"/>
              </a:solidFill>
              <a:latin typeface="Calibri" panose="020F0502020204030204" pitchFamily="34" charset="0"/>
              <a:cs typeface="Calibri" panose="020F0502020204030204" pitchFamily="34" charset="0"/>
            </a:endParaRPr>
          </a:p>
        </p:txBody>
      </p:sp>
      <p:pic>
        <p:nvPicPr>
          <p:cNvPr id="5" name="Audio Recording 10 Jun 2022 at 3:06:33 PM" descr="Audio Recording 10 Jun 2022 at 3:06:33 PM">
            <a:hlinkClick r:id="" action="ppaction://media"/>
            <a:extLst>
              <a:ext uri="{FF2B5EF4-FFF2-40B4-BE49-F238E27FC236}">
                <a16:creationId xmlns:a16="http://schemas.microsoft.com/office/drawing/2014/main" id="{C18A0D6C-D9B1-EAC8-E06D-AF9CF77457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727988" y="6992193"/>
            <a:ext cx="812800" cy="812800"/>
          </a:xfrm>
          <a:prstGeom prst="rect">
            <a:avLst/>
          </a:prstGeom>
        </p:spPr>
      </p:pic>
    </p:spTree>
    <p:extLst>
      <p:ext uri="{BB962C8B-B14F-4D97-AF65-F5344CB8AC3E}">
        <p14:creationId xmlns:p14="http://schemas.microsoft.com/office/powerpoint/2010/main" val="3501794723"/>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6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rtoon of a person&#10;&#10;Description automatically generated with low confidence">
            <a:extLst>
              <a:ext uri="{FF2B5EF4-FFF2-40B4-BE49-F238E27FC236}">
                <a16:creationId xmlns:a16="http://schemas.microsoft.com/office/drawing/2014/main" id="{7C972681-D90E-C959-976C-92CCD773A480}"/>
              </a:ext>
            </a:extLst>
          </p:cNvPr>
          <p:cNvPicPr>
            <a:picLocks noChangeAspect="1"/>
          </p:cNvPicPr>
          <p:nvPr/>
        </p:nvPicPr>
        <p:blipFill>
          <a:blip r:embed="rId4"/>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1246439" y="267229"/>
            <a:ext cx="6450495" cy="4799542"/>
          </a:xfrm>
        </p:spPr>
        <p:txBody>
          <a:bodyPr>
            <a:normAutofit/>
          </a:bodyPr>
          <a:lstStyle/>
          <a:p>
            <a:pPr algn="r" rtl="1"/>
            <a:br>
              <a:rPr lang="ar-SA" sz="3400" b="1" dirty="0">
                <a:solidFill>
                  <a:srgbClr val="FF000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عفوا، ماذا تقصدين بالسيرة الذاتية؟</a:t>
            </a:r>
            <a:br>
              <a:rPr lang="en-JO" sz="3400" b="1" dirty="0">
                <a:solidFill>
                  <a:srgbClr val="FF000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endParaRPr lang="en-JO" sz="3400" b="1" dirty="0">
              <a:solidFill>
                <a:srgbClr val="FF0000"/>
              </a:solidFill>
              <a:latin typeface="Calibri" panose="020F0502020204030204" pitchFamily="34" charset="0"/>
              <a:cs typeface="Calibri" panose="020F0502020204030204" pitchFamily="34" charset="0"/>
            </a:endParaRPr>
          </a:p>
        </p:txBody>
      </p:sp>
      <p:pic>
        <p:nvPicPr>
          <p:cNvPr id="4" name="Audio Recording 10 Jun 2022 at 3:22:43 PM" descr="Audio Recording 10 Jun 2022 at 3:22:43 PM">
            <a:hlinkClick r:id="" action="ppaction://media"/>
            <a:extLst>
              <a:ext uri="{FF2B5EF4-FFF2-40B4-BE49-F238E27FC236}">
                <a16:creationId xmlns:a16="http://schemas.microsoft.com/office/drawing/2014/main" id="{7BADB227-6A52-27B3-B489-715EC17D65C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363411" y="6940816"/>
            <a:ext cx="812800" cy="812800"/>
          </a:xfrm>
          <a:prstGeom prst="rect">
            <a:avLst/>
          </a:prstGeom>
        </p:spPr>
      </p:pic>
    </p:spTree>
    <p:extLst>
      <p:ext uri="{BB962C8B-B14F-4D97-AF65-F5344CB8AC3E}">
        <p14:creationId xmlns:p14="http://schemas.microsoft.com/office/powerpoint/2010/main" val="1403644971"/>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D5CBD9-1391-FDE5-074D-DB4223280DC2}"/>
              </a:ext>
            </a:extLst>
          </p:cNvPr>
          <p:cNvPicPr>
            <a:picLocks noChangeAspect="1"/>
          </p:cNvPicPr>
          <p:nvPr/>
        </p:nvPicPr>
        <p:blipFill>
          <a:blip r:embed="rId4"/>
          <a:stretch>
            <a:fillRect/>
          </a:stretch>
        </p:blipFill>
        <p:spPr>
          <a:xfrm>
            <a:off x="0" y="-7948"/>
            <a:ext cx="12192000" cy="6865948"/>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1089972" y="856191"/>
            <a:ext cx="8551333" cy="4799542"/>
          </a:xfrm>
        </p:spPr>
        <p:txBody>
          <a:bodyPr>
            <a:normAutofit/>
          </a:bodyPr>
          <a:lstStyle/>
          <a:p>
            <a:pPr algn="r" rtl="1"/>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عزيزتي! ألم ترسلي سيرة ذاتية مكتوبة إلى أصحاب العمل،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تذكرين فيها ما هي المهارات والقدرات التي قد تجلبينها إلى العمل،</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وما هي الأعمال التي يمكنك القيام بها؟؟</a:t>
            </a:r>
            <a:br>
              <a:rPr lang="en-JO" sz="3400" b="1" dirty="0">
                <a:solidFill>
                  <a:srgbClr val="7030A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endParaRPr lang="en-JO" sz="3400" b="1" dirty="0">
              <a:solidFill>
                <a:srgbClr val="FF0000"/>
              </a:solidFill>
              <a:latin typeface="Calibri" panose="020F0502020204030204" pitchFamily="34" charset="0"/>
              <a:cs typeface="Calibri" panose="020F0502020204030204" pitchFamily="34" charset="0"/>
            </a:endParaRPr>
          </a:p>
        </p:txBody>
      </p:sp>
      <p:pic>
        <p:nvPicPr>
          <p:cNvPr id="4" name="Audio Recording 10 Jun 2022 at 3:10:46 PM" descr="Audio Recording 10 Jun 2022 at 3:10:46 PM">
            <a:hlinkClick r:id="" action="ppaction://media"/>
            <a:extLst>
              <a:ext uri="{FF2B5EF4-FFF2-40B4-BE49-F238E27FC236}">
                <a16:creationId xmlns:a16="http://schemas.microsoft.com/office/drawing/2014/main" id="{52A7B0E0-2F2B-286E-61CE-D0566D68A3C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759158" y="6909339"/>
            <a:ext cx="812800" cy="812800"/>
          </a:xfrm>
          <a:prstGeom prst="rect">
            <a:avLst/>
          </a:prstGeom>
        </p:spPr>
      </p:pic>
    </p:spTree>
    <p:extLst>
      <p:ext uri="{BB962C8B-B14F-4D97-AF65-F5344CB8AC3E}">
        <p14:creationId xmlns:p14="http://schemas.microsoft.com/office/powerpoint/2010/main" val="2091734648"/>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rtoon of a person&#10;&#10;Description automatically generated with low confidence">
            <a:extLst>
              <a:ext uri="{FF2B5EF4-FFF2-40B4-BE49-F238E27FC236}">
                <a16:creationId xmlns:a16="http://schemas.microsoft.com/office/drawing/2014/main" id="{AECCE52F-AD59-C159-BB6D-55D45AA7FBF1}"/>
              </a:ext>
            </a:extLst>
          </p:cNvPr>
          <p:cNvPicPr>
            <a:picLocks noChangeAspect="1"/>
          </p:cNvPicPr>
          <p:nvPr/>
        </p:nvPicPr>
        <p:blipFill>
          <a:blip r:embed="rId4"/>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2296305" y="795821"/>
            <a:ext cx="6450495" cy="4799542"/>
          </a:xfrm>
        </p:spPr>
        <p:txBody>
          <a:bodyPr>
            <a:normAutofit/>
          </a:bodyPr>
          <a:lstStyle/>
          <a:p>
            <a:pPr algn="r" rtl="1"/>
            <a:r>
              <a:rPr lang="ar-SA" sz="3400" b="1" dirty="0">
                <a:solidFill>
                  <a:srgbClr val="FF0000"/>
                </a:solidFill>
                <a:latin typeface="Calibri" panose="020F0502020204030204" pitchFamily="34" charset="0"/>
                <a:cs typeface="Calibri" panose="020F0502020204030204" pitchFamily="34" charset="0"/>
              </a:rPr>
              <a:t>لا، كنت أحضر ماذا سأقول، </a:t>
            </a:r>
            <a:br>
              <a:rPr lang="ar-SA" sz="3400" b="1" dirty="0">
                <a:solidFill>
                  <a:srgbClr val="FF000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وأحاول التحدث مشافهة عن نفسي مع الأشخاص المحتمل أن لديهم فرص عمل،</a:t>
            </a:r>
            <a:br>
              <a:rPr lang="ar-SA" sz="3400" b="1" dirty="0">
                <a:solidFill>
                  <a:srgbClr val="FF0000"/>
                </a:solidFill>
                <a:latin typeface="Calibri" panose="020F0502020204030204" pitchFamily="34" charset="0"/>
                <a:cs typeface="Calibri" panose="020F0502020204030204" pitchFamily="34" charset="0"/>
              </a:rPr>
            </a:br>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وأحيانًا أتحدث معهم فقط عبر الهاتف.</a:t>
            </a:r>
            <a:br>
              <a:rPr lang="en-JO" dirty="0"/>
            </a:br>
            <a:endParaRPr lang="en-JO" sz="3400" b="1" dirty="0">
              <a:solidFill>
                <a:srgbClr val="FF0000"/>
              </a:solidFill>
              <a:latin typeface="Calibri" panose="020F0502020204030204" pitchFamily="34" charset="0"/>
              <a:cs typeface="Calibri" panose="020F0502020204030204" pitchFamily="34" charset="0"/>
            </a:endParaRPr>
          </a:p>
        </p:txBody>
      </p:sp>
      <p:pic>
        <p:nvPicPr>
          <p:cNvPr id="4" name="Audio Recording 10 Jun 2022 at 3:25:40 PM" descr="Audio Recording 10 Jun 2022 at 3:25:40 PM">
            <a:hlinkClick r:id="" action="ppaction://media"/>
            <a:extLst>
              <a:ext uri="{FF2B5EF4-FFF2-40B4-BE49-F238E27FC236}">
                <a16:creationId xmlns:a16="http://schemas.microsoft.com/office/drawing/2014/main" id="{81483F89-9CB6-28C3-8F53-D5C15BEBF7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347368" y="6857999"/>
            <a:ext cx="812800" cy="812800"/>
          </a:xfrm>
          <a:prstGeom prst="rect">
            <a:avLst/>
          </a:prstGeom>
        </p:spPr>
      </p:pic>
    </p:spTree>
    <p:extLst>
      <p:ext uri="{BB962C8B-B14F-4D97-AF65-F5344CB8AC3E}">
        <p14:creationId xmlns:p14="http://schemas.microsoft.com/office/powerpoint/2010/main" val="4203740613"/>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DB8A13-04F0-18AA-535B-9DC22B132F60}"/>
              </a:ext>
            </a:extLst>
          </p:cNvPr>
          <p:cNvPicPr>
            <a:picLocks noChangeAspect="1"/>
          </p:cNvPicPr>
          <p:nvPr/>
        </p:nvPicPr>
        <p:blipFill>
          <a:blip r:embed="rId4"/>
          <a:stretch>
            <a:fillRect/>
          </a:stretch>
        </p:blipFill>
        <p:spPr>
          <a:xfrm>
            <a:off x="0" y="8094"/>
            <a:ext cx="12192000" cy="6849906"/>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965200" y="805392"/>
            <a:ext cx="8594401" cy="4799542"/>
          </a:xfrm>
        </p:spPr>
        <p:txBody>
          <a:bodyPr>
            <a:normAutofit/>
          </a:bodyPr>
          <a:lstStyle/>
          <a:p>
            <a:pPr algn="r" rtl="1"/>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حسنًا، بعد أن أرسلت السيرة الذاتية،</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تلقيت مكالمة يدعونني فيها لإجراء مقابلة.</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فكرت قليلا لاختيار الملابس المناسبة لأرتديها في يوم المقابلة.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حقيقة! استعرت ملابس من عمتي.</a:t>
            </a:r>
            <a:endParaRPr lang="en-JO" sz="3400" b="1" dirty="0">
              <a:solidFill>
                <a:srgbClr val="7030A0"/>
              </a:solidFill>
              <a:latin typeface="Calibri" panose="020F0502020204030204" pitchFamily="34" charset="0"/>
              <a:cs typeface="Calibri" panose="020F0502020204030204" pitchFamily="34" charset="0"/>
            </a:endParaRPr>
          </a:p>
        </p:txBody>
      </p:sp>
      <p:pic>
        <p:nvPicPr>
          <p:cNvPr id="4" name="Audio Recording 10 Jun 2022 at 3:16:07 PM" descr="Audio Recording 10 Jun 2022 at 3:16:07 PM">
            <a:hlinkClick r:id="" action="ppaction://media"/>
            <a:extLst>
              <a:ext uri="{FF2B5EF4-FFF2-40B4-BE49-F238E27FC236}">
                <a16:creationId xmlns:a16="http://schemas.microsoft.com/office/drawing/2014/main" id="{F698EB88-F040-3BB1-9A4A-E2A4996053C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716295" y="6934740"/>
            <a:ext cx="812800" cy="812800"/>
          </a:xfrm>
          <a:prstGeom prst="rect">
            <a:avLst/>
          </a:prstGeom>
        </p:spPr>
      </p:pic>
    </p:spTree>
    <p:extLst>
      <p:ext uri="{BB962C8B-B14F-4D97-AF65-F5344CB8AC3E}">
        <p14:creationId xmlns:p14="http://schemas.microsoft.com/office/powerpoint/2010/main" val="1597279807"/>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7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6DE1436-ED0A-41B4-2BDC-B8292B025C2C}"/>
              </a:ext>
            </a:extLst>
          </p:cNvPr>
          <p:cNvPicPr>
            <a:picLocks noChangeAspect="1"/>
          </p:cNvPicPr>
          <p:nvPr/>
        </p:nvPicPr>
        <p:blipFill>
          <a:blip r:embed="rId4"/>
          <a:stretch>
            <a:fillRect/>
          </a:stretch>
        </p:blipFill>
        <p:spPr>
          <a:xfrm>
            <a:off x="0" y="24136"/>
            <a:ext cx="12192000" cy="6833864"/>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1574800" y="856192"/>
            <a:ext cx="7746447" cy="4799542"/>
          </a:xfrm>
        </p:spPr>
        <p:txBody>
          <a:bodyPr>
            <a:normAutofit fontScale="90000"/>
          </a:bodyPr>
          <a:lstStyle/>
          <a:p>
            <a:pPr algn="r" rtl="1"/>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كنت متوترة نوعا ما يوم المقابلة،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لكنني بقيت أقول لنفسي إنني سأكون ناجحة لأني أعلم ما هي مهاراتي وأنها مناسبة للوظيفة، وأنا متحمسة جدًا.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وحاولت فعلاً أن أتدرب مسبقًا - طلبت من أبي التظاهر بأنه صاحب العمل،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وتدربت على الإجابة على الأسئلة المحتملة.</a:t>
            </a:r>
            <a:endParaRPr lang="en-JO" sz="3400" b="1" dirty="0">
              <a:solidFill>
                <a:srgbClr val="7030A0"/>
              </a:solidFill>
              <a:latin typeface="Calibri" panose="020F0502020204030204" pitchFamily="34" charset="0"/>
              <a:cs typeface="Calibri" panose="020F0502020204030204" pitchFamily="34" charset="0"/>
            </a:endParaRPr>
          </a:p>
        </p:txBody>
      </p:sp>
      <p:pic>
        <p:nvPicPr>
          <p:cNvPr id="4" name="Audio Recording 10 Jun 2022 at 3:19:05 PM" descr="Audio Recording 10 Jun 2022 at 3:19:05 PM">
            <a:hlinkClick r:id="" action="ppaction://media"/>
            <a:extLst>
              <a:ext uri="{FF2B5EF4-FFF2-40B4-BE49-F238E27FC236}">
                <a16:creationId xmlns:a16="http://schemas.microsoft.com/office/drawing/2014/main" id="{E39879F0-84AD-763E-1F3B-2234F4A0098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202989" y="7052733"/>
            <a:ext cx="812800" cy="812800"/>
          </a:xfrm>
          <a:prstGeom prst="rect">
            <a:avLst/>
          </a:prstGeom>
        </p:spPr>
      </p:pic>
    </p:spTree>
    <p:extLst>
      <p:ext uri="{BB962C8B-B14F-4D97-AF65-F5344CB8AC3E}">
        <p14:creationId xmlns:p14="http://schemas.microsoft.com/office/powerpoint/2010/main" val="2365811059"/>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36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rtoon of a person&#10;&#10;Description automatically generated with low confidence">
            <a:extLst>
              <a:ext uri="{FF2B5EF4-FFF2-40B4-BE49-F238E27FC236}">
                <a16:creationId xmlns:a16="http://schemas.microsoft.com/office/drawing/2014/main" id="{891DE85B-5426-57EA-329E-A9804F94B257}"/>
              </a:ext>
            </a:extLst>
          </p:cNvPr>
          <p:cNvPicPr>
            <a:picLocks noChangeAspect="1"/>
          </p:cNvPicPr>
          <p:nvPr/>
        </p:nvPicPr>
        <p:blipFill>
          <a:blip r:embed="rId4"/>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2093106" y="457154"/>
            <a:ext cx="6450495" cy="4799542"/>
          </a:xfrm>
        </p:spPr>
        <p:txBody>
          <a:bodyPr>
            <a:normAutofit/>
          </a:bodyPr>
          <a:lstStyle/>
          <a:p>
            <a:pPr algn="r" rtl="1"/>
            <a:r>
              <a:rPr lang="ar-SA" sz="3400" b="1" dirty="0">
                <a:solidFill>
                  <a:srgbClr val="FF0000"/>
                </a:solidFill>
                <a:latin typeface="Calibri" panose="020F0502020204030204" pitchFamily="34" charset="0"/>
                <a:cs typeface="Calibri" panose="020F0502020204030204" pitchFamily="34" charset="0"/>
              </a:rPr>
              <a:t>لم أدرك أننا بحاجة إلى ارتداء ملابس معينة لمقابلة العمل.</a:t>
            </a:r>
            <a:r>
              <a:rPr lang="en-JO" sz="3400" b="1" dirty="0">
                <a:solidFill>
                  <a:srgbClr val="FF0000"/>
                </a:solidFill>
                <a:latin typeface="Calibri" panose="020F0502020204030204" pitchFamily="34" charset="0"/>
                <a:cs typeface="Calibri" panose="020F0502020204030204" pitchFamily="34" charset="0"/>
              </a:rPr>
              <a:t> </a:t>
            </a:r>
          </a:p>
        </p:txBody>
      </p:sp>
      <p:pic>
        <p:nvPicPr>
          <p:cNvPr id="4" name="Audio Recording 10 Jun 2022 at 3:28:32 PM" descr="Audio Recording 10 Jun 2022 at 3:28:32 PM">
            <a:hlinkClick r:id="" action="ppaction://media"/>
            <a:extLst>
              <a:ext uri="{FF2B5EF4-FFF2-40B4-BE49-F238E27FC236}">
                <a16:creationId xmlns:a16="http://schemas.microsoft.com/office/drawing/2014/main" id="{8ED39883-021E-10D2-F82C-1016E2828D8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465011" y="6821905"/>
            <a:ext cx="812800" cy="812800"/>
          </a:xfrm>
          <a:prstGeom prst="rect">
            <a:avLst/>
          </a:prstGeom>
        </p:spPr>
      </p:pic>
    </p:spTree>
    <p:extLst>
      <p:ext uri="{BB962C8B-B14F-4D97-AF65-F5344CB8AC3E}">
        <p14:creationId xmlns:p14="http://schemas.microsoft.com/office/powerpoint/2010/main" val="364498985"/>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37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771DF9-8426-4F16-1A99-15FD98AC5F47}"/>
              </a:ext>
            </a:extLst>
          </p:cNvPr>
          <p:cNvPicPr>
            <a:picLocks noChangeAspect="1"/>
          </p:cNvPicPr>
          <p:nvPr/>
        </p:nvPicPr>
        <p:blipFill>
          <a:blip r:embed="rId4"/>
          <a:stretch>
            <a:fillRect/>
          </a:stretch>
        </p:blipFill>
        <p:spPr>
          <a:xfrm>
            <a:off x="0" y="24136"/>
            <a:ext cx="12192000" cy="6833864"/>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1473202" y="1029228"/>
            <a:ext cx="8171067" cy="4799542"/>
          </a:xfrm>
        </p:spPr>
        <p:txBody>
          <a:bodyPr>
            <a:normAutofit/>
          </a:bodyPr>
          <a:lstStyle/>
          <a:p>
            <a:pPr algn="r" rtl="1"/>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آه.. يا دلال،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لقد كنت قلقة للغاية لأن السيارة كانت متأخرة، </a:t>
            </a:r>
            <a:br>
              <a:rPr lang="ar-SA" sz="3400" b="1" dirty="0">
                <a:solidFill>
                  <a:srgbClr val="7030A0"/>
                </a:solidFill>
                <a:latin typeface="Calibri" panose="020F0502020204030204" pitchFamily="34" charset="0"/>
                <a:cs typeface="Calibri" panose="020F0502020204030204" pitchFamily="34" charset="0"/>
              </a:rPr>
            </a:br>
            <a:br>
              <a:rPr lang="ar-SA" sz="3400" b="1" dirty="0">
                <a:solidFill>
                  <a:srgbClr val="7030A0"/>
                </a:solidFill>
                <a:latin typeface="Calibri" panose="020F0502020204030204" pitchFamily="34" charset="0"/>
                <a:cs typeface="Calibri" panose="020F0502020204030204" pitchFamily="34" charset="0"/>
              </a:rPr>
            </a:br>
            <a:r>
              <a:rPr lang="ar-SA" sz="3400" b="1" dirty="0">
                <a:solidFill>
                  <a:srgbClr val="7030A0"/>
                </a:solidFill>
                <a:latin typeface="Calibri" panose="020F0502020204030204" pitchFamily="34" charset="0"/>
                <a:cs typeface="Calibri" panose="020F0502020204030204" pitchFamily="34" charset="0"/>
              </a:rPr>
              <a:t>لكنني خرجت من البيت مبكرًا جدًا كي أصل مكان المقابلة في الموعد المحدد.</a:t>
            </a:r>
            <a:br>
              <a:rPr lang="en-JO" sz="3400" b="1" dirty="0">
                <a:solidFill>
                  <a:srgbClr val="7030A0"/>
                </a:solidFill>
                <a:latin typeface="Calibri" panose="020F0502020204030204" pitchFamily="34" charset="0"/>
                <a:cs typeface="Calibri" panose="020F0502020204030204" pitchFamily="34" charset="0"/>
              </a:rPr>
            </a:br>
            <a:endParaRPr lang="en-JO" sz="3400" b="1" dirty="0">
              <a:solidFill>
                <a:srgbClr val="7030A0"/>
              </a:solidFill>
              <a:latin typeface="Calibri" panose="020F0502020204030204" pitchFamily="34" charset="0"/>
              <a:cs typeface="Calibri" panose="020F0502020204030204" pitchFamily="34" charset="0"/>
            </a:endParaRPr>
          </a:p>
        </p:txBody>
      </p:sp>
      <p:pic>
        <p:nvPicPr>
          <p:cNvPr id="4" name="Audio Recording 10 Jun 2022 at 3:20:42 PM" descr="Audio Recording 10 Jun 2022 at 3:20:42 PM">
            <a:hlinkClick r:id="" action="ppaction://media"/>
            <a:extLst>
              <a:ext uri="{FF2B5EF4-FFF2-40B4-BE49-F238E27FC236}">
                <a16:creationId xmlns:a16="http://schemas.microsoft.com/office/drawing/2014/main" id="{D61196DB-166E-E72C-75DD-E3FC8A067D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935621" y="7456692"/>
            <a:ext cx="812800" cy="812800"/>
          </a:xfrm>
          <a:prstGeom prst="rect">
            <a:avLst/>
          </a:prstGeom>
        </p:spPr>
      </p:pic>
    </p:spTree>
    <p:extLst>
      <p:ext uri="{BB962C8B-B14F-4D97-AF65-F5344CB8AC3E}">
        <p14:creationId xmlns:p14="http://schemas.microsoft.com/office/powerpoint/2010/main" val="844018080"/>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artoon of a person&#10;&#10;Description automatically generated with low confidence">
            <a:extLst>
              <a:ext uri="{FF2B5EF4-FFF2-40B4-BE49-F238E27FC236}">
                <a16:creationId xmlns:a16="http://schemas.microsoft.com/office/drawing/2014/main" id="{5874582C-B748-D1ED-0BBA-8ABEAF02CB82}"/>
              </a:ext>
            </a:extLst>
          </p:cNvPr>
          <p:cNvPicPr>
            <a:picLocks noChangeAspect="1"/>
          </p:cNvPicPr>
          <p:nvPr/>
        </p:nvPicPr>
        <p:blipFill>
          <a:blip r:embed="rId4"/>
          <a:stretch>
            <a:fillRect/>
          </a:stretch>
        </p:blipFill>
        <p:spPr>
          <a:xfrm>
            <a:off x="0" y="1"/>
            <a:ext cx="12192000" cy="6858000"/>
          </a:xfrm>
          <a:prstGeom prst="rect">
            <a:avLst/>
          </a:prstGeom>
        </p:spPr>
      </p:pic>
      <p:sp>
        <p:nvSpPr>
          <p:cNvPr id="2" name="Title 1">
            <a:extLst>
              <a:ext uri="{FF2B5EF4-FFF2-40B4-BE49-F238E27FC236}">
                <a16:creationId xmlns:a16="http://schemas.microsoft.com/office/drawing/2014/main" id="{97A7B5D1-3BDA-A1E0-725E-830CA9E55013}"/>
              </a:ext>
            </a:extLst>
          </p:cNvPr>
          <p:cNvSpPr>
            <a:spLocks noGrp="1"/>
          </p:cNvSpPr>
          <p:nvPr>
            <p:ph type="title"/>
          </p:nvPr>
        </p:nvSpPr>
        <p:spPr>
          <a:xfrm>
            <a:off x="2431772" y="0"/>
            <a:ext cx="6450495" cy="4799542"/>
          </a:xfrm>
        </p:spPr>
        <p:txBody>
          <a:bodyPr>
            <a:normAutofit/>
          </a:bodyPr>
          <a:lstStyle/>
          <a:p>
            <a:pPr algn="r" rtl="1"/>
            <a:r>
              <a:rPr lang="ar-SA" sz="3400" b="1" dirty="0">
                <a:solidFill>
                  <a:srgbClr val="FF0000"/>
                </a:solidFill>
                <a:latin typeface="Calibri" panose="020F0502020204030204" pitchFamily="34" charset="0"/>
                <a:cs typeface="Calibri" panose="020F0502020204030204" pitchFamily="34" charset="0"/>
              </a:rPr>
              <a:t> </a:t>
            </a:r>
            <a:br>
              <a:rPr lang="ar-SA" sz="3400" b="1" dirty="0">
                <a:solidFill>
                  <a:srgbClr val="FF0000"/>
                </a:solidFill>
                <a:latin typeface="Calibri" panose="020F0502020204030204" pitchFamily="34" charset="0"/>
                <a:cs typeface="Calibri" panose="020F0502020204030204" pitchFamily="34" charset="0"/>
              </a:rPr>
            </a:br>
            <a:r>
              <a:rPr lang="ar-SA" sz="3400" b="1" dirty="0">
                <a:solidFill>
                  <a:srgbClr val="FF0000"/>
                </a:solidFill>
                <a:latin typeface="Calibri" panose="020F0502020204030204" pitchFamily="34" charset="0"/>
                <a:cs typeface="Calibri" panose="020F0502020204030204" pitchFamily="34" charset="0"/>
              </a:rPr>
              <a:t>أعتقد أنني لم أكن أدرك مدى أهمية ذلك.</a:t>
            </a:r>
            <a:r>
              <a:rPr lang="en-JO" sz="3400" b="1" dirty="0">
                <a:solidFill>
                  <a:srgbClr val="FF0000"/>
                </a:solidFill>
                <a:latin typeface="Calibri" panose="020F0502020204030204" pitchFamily="34" charset="0"/>
                <a:cs typeface="Calibri" panose="020F0502020204030204" pitchFamily="34" charset="0"/>
              </a:rPr>
              <a:t> </a:t>
            </a:r>
          </a:p>
        </p:txBody>
      </p:sp>
      <p:pic>
        <p:nvPicPr>
          <p:cNvPr id="5" name="Audio Recording 10 Jun 2022 at 3:29:36 PM" descr="Audio Recording 10 Jun 2022 at 3:29:36 PM">
            <a:hlinkClick r:id="" action="ppaction://media"/>
            <a:extLst>
              <a:ext uri="{FF2B5EF4-FFF2-40B4-BE49-F238E27FC236}">
                <a16:creationId xmlns:a16="http://schemas.microsoft.com/office/drawing/2014/main" id="{FE66D060-3C31-2909-861A-AC68FCD0D2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657019" y="6858000"/>
            <a:ext cx="812800" cy="812800"/>
          </a:xfrm>
          <a:prstGeom prst="rect">
            <a:avLst/>
          </a:prstGeom>
        </p:spPr>
      </p:pic>
    </p:spTree>
    <p:extLst>
      <p:ext uri="{BB962C8B-B14F-4D97-AF65-F5344CB8AC3E}">
        <p14:creationId xmlns:p14="http://schemas.microsoft.com/office/powerpoint/2010/main" val="2767460074"/>
      </p:ext>
    </p:extLst>
  </p:cSld>
  <p:clrMapOvr>
    <a:masterClrMapping/>
  </p:clrMapOvr>
  <mc:AlternateContent xmlns:mc="http://schemas.openxmlformats.org/markup-compatibility/2006" xmlns:p14="http://schemas.microsoft.com/office/powerpoint/2010/main">
    <mc:Choice Requires="p14">
      <p:transition spd="slow" p14:dur="2000" advClick="0" advTm="10"/>
    </mc:Choice>
    <mc:Fallback xmlns="">
      <p:transition spd="slow" advClick="0" advTm="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7.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758</TotalTime>
  <Words>521</Words>
  <Application>Microsoft Macintosh PowerPoint</Application>
  <PresentationFormat>Widescreen</PresentationFormat>
  <Paragraphs>15</Paragraphs>
  <Slides>15</Slides>
  <Notes>0</Notes>
  <HiddenSlides>0</HiddenSlides>
  <MMClips>15</MMClips>
  <ScaleCrop>false</ScaleCrop>
  <HeadingPairs>
    <vt:vector size="8" baseType="variant">
      <vt:variant>
        <vt:lpstr>Fonts Used</vt:lpstr>
      </vt:variant>
      <vt:variant>
        <vt:i4>3</vt:i4>
      </vt:variant>
      <vt:variant>
        <vt:lpstr>Theme</vt:lpstr>
      </vt:variant>
      <vt:variant>
        <vt:i4>1</vt:i4>
      </vt:variant>
      <vt:variant>
        <vt:lpstr>Slide Titles</vt:lpstr>
      </vt:variant>
      <vt:variant>
        <vt:i4>15</vt:i4>
      </vt:variant>
      <vt:variant>
        <vt:lpstr>Custom Shows</vt:lpstr>
      </vt:variant>
      <vt:variant>
        <vt:i4>1</vt:i4>
      </vt:variant>
    </vt:vector>
  </HeadingPairs>
  <TitlesOfParts>
    <vt:vector size="20" baseType="lpstr">
      <vt:lpstr>Arial</vt:lpstr>
      <vt:lpstr>Calibri</vt:lpstr>
      <vt:lpstr>Calibri Light</vt:lpstr>
      <vt:lpstr>Office Theme</vt:lpstr>
      <vt:lpstr>رحاب ودلال صديقتان نشأتا في إحدى قرى المفرق.  كانتا تدرسان في المدرسة الابتدائية معًا، وكلاهما تبحثان عن عمل لائق لأكثر من عام دون جدوى.   وكانتا تخرجان للمشي وقضاء بعض الوقت معا.</vt:lpstr>
      <vt:lpstr> في أحد الأيام، شاهدت رحاب صديقتها دلال واندفعت إليها بقوة،   وألقت بذراعيها نحو صديقتها، وقالت:  </vt:lpstr>
      <vt:lpstr>السلام عليكم.. دلال!   - لقد حصلت على وظيفة!   نعم، حصلت على وظيفة!  </vt:lpstr>
      <vt:lpstr>فرحت دلال جدا بهذا الخبر، وبدأت تهنئ صديقتها على الفور.   سألت رحاب دلال عن نتائج بحثها عن عمل. ولكن يبدو أن دلال حزينة بعض الشيء وقالت إنه لم يحالفها الحظ لغاية الآن.  وبدأتا تقارنان ما فعلتاه أثناء البحث عن عمل.  قالت دلال:</vt:lpstr>
      <vt:lpstr> لا أعرف ما الخطأ الذي أفعله.  أو ما الذي لم افعله!  لا يمكنني العثور على عمل.   لقد سألت أهلي وزميلاتي، لكن لا توجد وظائف متوفرة.  </vt:lpstr>
      <vt:lpstr> أنا مثلك بدأت بسؤال الأصدقاء والأقارب وبعض الأشخاص في منطقتنا أيضًا.  ولكن بعد كل هذا، وبعد أن حصل أخي على وظيفة - عرفت منه ماذا فعل! عندها بدأت البحث بطريقة مختلفة تماما،   وحققت نجاحًا أفضل بمجرد أن بدأت البحث بطرق جديدة.. </vt:lpstr>
      <vt:lpstr> فقمت بزيارة معظم المؤسسات والدوائر والجمعيات والمنظمات والشركات في منطقتنا،  واطلعت على الإعلانات والملصقات على جدران البلدية، وسألتهم عن مشاريعهم وفرص العمل لديهم؛   ثم إنني دخلت على مواقع الانترنت المتخصصة بالوظائف.   فوجدت بعض الجهات الممتازة التي تطلب موظفين وبنفس مهاراتي، فأرسلت سيرتي الذاتية إلى عدة مؤسسات.  </vt:lpstr>
      <vt:lpstr>  عفوا، ماذا تقصدين بالسيرة الذاتية؟  </vt:lpstr>
      <vt:lpstr> عزيزتي! ألم ترسلي سيرة ذاتية مكتوبة إلى أصحاب العمل،   تذكرين فيها ما هي المهارات والقدرات التي قد تجلبينها إلى العمل،  وما هي الأعمال التي يمكنك القيام بها؟؟  </vt:lpstr>
      <vt:lpstr>لا، كنت أحضر ماذا سأقول،   وأحاول التحدث مشافهة عن نفسي مع الأشخاص المحتمل أن لديهم فرص عمل،  وأحيانًا أتحدث معهم فقط عبر الهاتف. </vt:lpstr>
      <vt:lpstr> حسنًا، بعد أن أرسلت السيرة الذاتية،  تلقيت مكالمة يدعونني فيها لإجراء مقابلة.  فكرت قليلا لاختيار الملابس المناسبة لأرتديها في يوم المقابلة.   حقيقة! استعرت ملابس من عمتي.</vt:lpstr>
      <vt:lpstr> كنت متوترة نوعا ما يوم المقابلة،   لكنني بقيت أقول لنفسي إنني سأكون ناجحة لأني أعلم ما هي مهاراتي وأنها مناسبة للوظيفة، وأنا متحمسة جدًا.   وحاولت فعلاً أن أتدرب مسبقًا - طلبت من أبي التظاهر بأنه صاحب العمل،   وتدربت على الإجابة على الأسئلة المحتملة.</vt:lpstr>
      <vt:lpstr>لم أدرك أننا بحاجة إلى ارتداء ملابس معينة لمقابلة العمل. </vt:lpstr>
      <vt:lpstr> آه.. يا دلال،   لقد كنت قلقة للغاية لأن السيارة كانت متأخرة،   لكنني خرجت من البيت مبكرًا جدًا كي أصل مكان المقابلة في الموعد المحدد. </vt:lpstr>
      <vt:lpstr>  أعتقد أنني لم أكن أدرك مدى أهمية ذلك. </vt:lpstr>
      <vt:lpstr>Custom Show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يب</dc:title>
  <dc:creator>Qasem Newashi</dc:creator>
  <cp:lastModifiedBy>Qasem Newashi</cp:lastModifiedBy>
  <cp:revision>22</cp:revision>
  <dcterms:created xsi:type="dcterms:W3CDTF">2022-06-10T08:38:34Z</dcterms:created>
  <dcterms:modified xsi:type="dcterms:W3CDTF">2022-06-14T17:24:48Z</dcterms:modified>
</cp:coreProperties>
</file>